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4/4/2011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9812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: use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your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fold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sheet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to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fill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in the correct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form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of the adjectives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lundi le 4 avril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Objective: </a:t>
            </a:r>
            <a:r>
              <a:rPr lang="en-US" sz="2800" i="1" dirty="0" smtClean="0"/>
              <a:t>create a mini dialogue using </a:t>
            </a:r>
            <a:r>
              <a:rPr lang="en-US" sz="2800" i="1" dirty="0" err="1" smtClean="0"/>
              <a:t>Vocab</a:t>
            </a:r>
            <a:r>
              <a:rPr lang="en-US" sz="2800" i="1" dirty="0" smtClean="0"/>
              <a:t> from </a:t>
            </a:r>
            <a:r>
              <a:rPr lang="en-US" sz="2800" i="1" dirty="0" err="1" smtClean="0"/>
              <a:t>Mots</a:t>
            </a:r>
            <a:r>
              <a:rPr lang="en-US" sz="2800" i="1" dirty="0" smtClean="0"/>
              <a:t> 1</a:t>
            </a:r>
            <a:endParaRPr lang="en-US" sz="28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352800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1.  C’est un ________ café. (</a:t>
            </a:r>
            <a:r>
              <a:rPr lang="fr-FR" sz="3200" dirty="0" err="1" smtClean="0">
                <a:latin typeface="Kristen ITC" pitchFamily="66" charset="0"/>
              </a:rPr>
              <a:t>old</a:t>
            </a:r>
            <a:r>
              <a:rPr lang="fr-FR" sz="3200" dirty="0" smtClean="0">
                <a:latin typeface="Kristen ITC" pitchFamily="66" charset="0"/>
              </a:rPr>
              <a:t>)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4191000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2.  C’est une ________ serveuse. (new)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5105400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3.  C’est une ________ terrasse. (</a:t>
            </a:r>
            <a:r>
              <a:rPr lang="fr-FR" sz="3200" dirty="0" err="1" smtClean="0">
                <a:latin typeface="Kristen ITC" pitchFamily="66" charset="0"/>
              </a:rPr>
              <a:t>beautiful</a:t>
            </a:r>
            <a:r>
              <a:rPr lang="fr-FR" sz="3200" dirty="0" smtClean="0">
                <a:latin typeface="Kristen ITC" pitchFamily="66" charset="0"/>
              </a:rPr>
              <a:t>)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5943600"/>
            <a:ext cx="86868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4.  C’est une ________ carte. (</a:t>
            </a:r>
            <a:r>
              <a:rPr lang="fr-FR" sz="3200" dirty="0" err="1" smtClean="0">
                <a:latin typeface="Kristen ITC" pitchFamily="66" charset="0"/>
              </a:rPr>
              <a:t>old</a:t>
            </a:r>
            <a:r>
              <a:rPr lang="fr-FR" sz="3200" dirty="0" smtClean="0">
                <a:latin typeface="Kristen ITC" pitchFamily="66" charset="0"/>
              </a:rPr>
              <a:t>)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Ouvrez le livre à la page 155.  Ecrivez le bon mot de vocabulaire.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9" name="Picture 2" descr="http://www.euvs.org/img/tools/ingredients/lemon-ju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2057400" cy="2153734"/>
          </a:xfrm>
          <a:prstGeom prst="rect">
            <a:avLst/>
          </a:prstGeom>
          <a:noFill/>
        </p:spPr>
      </p:pic>
      <p:pic>
        <p:nvPicPr>
          <p:cNvPr id="10" name="Picture 4" descr="http://www.grainedeschamps.com/medias/tp/12-recetteg-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676400"/>
            <a:ext cx="2209799" cy="2209800"/>
          </a:xfrm>
          <a:prstGeom prst="rect">
            <a:avLst/>
          </a:prstGeom>
          <a:noFill/>
        </p:spPr>
      </p:pic>
      <p:pic>
        <p:nvPicPr>
          <p:cNvPr id="11" name="Picture 4" descr="http://recette1.supertoinette.com/66544/thumb/800/-/66544-beur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752600"/>
            <a:ext cx="2895600" cy="2171700"/>
          </a:xfrm>
          <a:prstGeom prst="rect">
            <a:avLst/>
          </a:prstGeom>
          <a:noFill/>
        </p:spPr>
      </p:pic>
      <p:pic>
        <p:nvPicPr>
          <p:cNvPr id="12" name="Picture 2" descr="http://img.over-blog.com/300x223/1/70/15/79/maisquiestarbon2/sandwich-jamb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114800"/>
            <a:ext cx="3200400" cy="2378964"/>
          </a:xfrm>
          <a:prstGeom prst="rect">
            <a:avLst/>
          </a:prstGeom>
          <a:noFill/>
        </p:spPr>
      </p:pic>
      <p:pic>
        <p:nvPicPr>
          <p:cNvPr id="17" name="Picture 2" descr="http://mets-idees.fr/wp-content/uploads/2009/06/salade-et-huile-pignon-de-pin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4114800"/>
            <a:ext cx="2895600" cy="230924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57200" y="16764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3124200" y="16764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2</a:t>
            </a:r>
            <a:endParaRPr lang="en-US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5867400" y="17526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3</a:t>
            </a:r>
            <a:endParaRPr lang="en-US" sz="4400" dirty="0"/>
          </a:p>
        </p:txBody>
      </p:sp>
      <p:sp>
        <p:nvSpPr>
          <p:cNvPr id="21" name="TextBox 20"/>
          <p:cNvSpPr txBox="1"/>
          <p:nvPr/>
        </p:nvSpPr>
        <p:spPr>
          <a:xfrm>
            <a:off x="228600" y="38862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4</a:t>
            </a:r>
            <a:endParaRPr lang="en-US" sz="4400" dirty="0"/>
          </a:p>
        </p:txBody>
      </p:sp>
      <p:sp>
        <p:nvSpPr>
          <p:cNvPr id="22" name="TextBox 21"/>
          <p:cNvSpPr txBox="1"/>
          <p:nvPr/>
        </p:nvSpPr>
        <p:spPr>
          <a:xfrm>
            <a:off x="4419600" y="41148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5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Ouvrez le livre à la page 155.  Ecrivez le bon mot de vocabulaire.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8" name="Picture 2" descr="http://madeinfrance-asso.fr/Images/la_soup_ea_loign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2286000" cy="2373407"/>
          </a:xfrm>
          <a:prstGeom prst="rect">
            <a:avLst/>
          </a:prstGeom>
          <a:noFill/>
        </p:spPr>
      </p:pic>
      <p:pic>
        <p:nvPicPr>
          <p:cNvPr id="13" name="Picture 6" descr="http://t0.gstatic.com/images?q=tbn:ANd9GcQ_uCToY3l6yRSZ7RdeUW87CdK58ZM0uYAaMhNNZ9dvw0uB3w-HWQ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752600"/>
            <a:ext cx="2971800" cy="2228850"/>
          </a:xfrm>
          <a:prstGeom prst="rect">
            <a:avLst/>
          </a:prstGeom>
          <a:noFill/>
        </p:spPr>
      </p:pic>
      <p:pic>
        <p:nvPicPr>
          <p:cNvPr id="14" name="Picture 2" descr="http://www.recette-gratuite.fr/img/recette/glace-chocolat-12637228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267200"/>
            <a:ext cx="2667000" cy="2302447"/>
          </a:xfrm>
          <a:prstGeom prst="rect">
            <a:avLst/>
          </a:prstGeom>
          <a:noFill/>
        </p:spPr>
      </p:pic>
      <p:pic>
        <p:nvPicPr>
          <p:cNvPr id="15" name="Picture 2" descr="http://litterature-fle.wikispaces.com/file/view/cutout-croissant.gif/61414608/cutout-croissant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419600"/>
            <a:ext cx="2478186" cy="16002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04800" y="16764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6</a:t>
            </a:r>
            <a:endParaRPr lang="en-US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57600" y="17526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7</a:t>
            </a:r>
            <a:endParaRPr lang="en-US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381000" y="42672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8</a:t>
            </a:r>
            <a:endParaRPr lang="en-US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4267200" y="4191000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9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ache2.allpostersimages.com/p/LRG/18/1870/CTX8D00Z/affiches/femmes-assises-a-la-terrasse-d-un-ca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71600"/>
            <a:ext cx="5638800" cy="4609720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228600" y="0"/>
            <a:ext cx="3581400" cy="2590800"/>
          </a:xfrm>
          <a:prstGeom prst="wedgeEllipseCallout">
            <a:avLst>
              <a:gd name="adj1" fmla="val 48075"/>
              <a:gd name="adj2" fmla="val 609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smtClean="0"/>
              <a:t>J’ai</a:t>
            </a:r>
            <a:r>
              <a:rPr lang="fr-FR" sz="2400" smtClean="0"/>
              <a:t> </a:t>
            </a:r>
            <a:r>
              <a:rPr lang="fr-FR" sz="2400" smtClean="0"/>
              <a:t>faim</a:t>
            </a:r>
            <a:r>
              <a:rPr lang="fr-FR" sz="2400" smtClean="0"/>
              <a:t>.  Je voudrais quelque chose à </a:t>
            </a:r>
            <a:r>
              <a:rPr lang="fr-FR" sz="2400" smtClean="0"/>
              <a:t>manger.</a:t>
            </a:r>
            <a:endParaRPr lang="fr-FR" sz="2400" smtClean="0"/>
          </a:p>
          <a:p>
            <a:pPr algn="ctr"/>
            <a:endParaRPr lang="fr-FR" sz="2400" smtClean="0"/>
          </a:p>
          <a:p>
            <a:pPr algn="ctr"/>
            <a:r>
              <a:rPr lang="fr-FR" sz="2400" smtClean="0"/>
              <a:t>Je voudrais un croissant </a:t>
            </a:r>
            <a:r>
              <a:rPr lang="fr-FR" sz="2400" smtClean="0"/>
              <a:t>!</a:t>
            </a:r>
            <a:endParaRPr lang="fr-FR" sz="2400"/>
          </a:p>
        </p:txBody>
      </p:sp>
      <p:sp>
        <p:nvSpPr>
          <p:cNvPr id="7" name="Oval Callout 6"/>
          <p:cNvSpPr/>
          <p:nvPr/>
        </p:nvSpPr>
        <p:spPr>
          <a:xfrm>
            <a:off x="5334000" y="0"/>
            <a:ext cx="3581400" cy="2590800"/>
          </a:xfrm>
          <a:prstGeom prst="wedgeEllipseCallout">
            <a:avLst>
              <a:gd name="adj1" fmla="val -40680"/>
              <a:gd name="adj2" fmla="val 452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smtClean="0"/>
              <a:t>Moi</a:t>
            </a:r>
            <a:r>
              <a:rPr lang="fr-FR" sz="2400" smtClean="0"/>
              <a:t>, j’ai soif ! Je voudrais quelque chose à </a:t>
            </a:r>
            <a:r>
              <a:rPr lang="fr-FR" sz="2400" smtClean="0"/>
              <a:t>boire.</a:t>
            </a:r>
            <a:endParaRPr lang="fr-FR" sz="2400" smtClean="0"/>
          </a:p>
          <a:p>
            <a:pPr algn="ctr"/>
            <a:endParaRPr lang="fr-FR" sz="2400" smtClean="0"/>
          </a:p>
          <a:p>
            <a:pPr algn="ctr"/>
            <a:r>
              <a:rPr lang="fr-FR" sz="2400" smtClean="0"/>
              <a:t>Je voudrais un citron pressé </a:t>
            </a:r>
            <a:r>
              <a:rPr lang="fr-FR" sz="2400" smtClean="0"/>
              <a:t>!</a:t>
            </a:r>
            <a:endParaRPr lang="fr-FR" sz="24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1.gstatic.com/images?q=tbn:ANd9GcQU8ustczycXw6VZOM2FP0INDRbxbOGhplZByV0wDzLr41wvSrZR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371600"/>
            <a:ext cx="3886200" cy="5161671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0" y="0"/>
            <a:ext cx="3581400" cy="2590800"/>
          </a:xfrm>
          <a:prstGeom prst="wedgeEllipseCallout">
            <a:avLst>
              <a:gd name="adj1" fmla="val 49291"/>
              <a:gd name="adj2" fmla="val 312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Vous désirez ?</a:t>
            </a:r>
            <a:endParaRPr lang="fr-FR" sz="2400" dirty="0"/>
          </a:p>
        </p:txBody>
      </p:sp>
      <p:sp>
        <p:nvSpPr>
          <p:cNvPr id="7" name="Oval Callout 6"/>
          <p:cNvSpPr/>
          <p:nvPr/>
        </p:nvSpPr>
        <p:spPr>
          <a:xfrm>
            <a:off x="5334000" y="0"/>
            <a:ext cx="3581400" cy="2590800"/>
          </a:xfrm>
          <a:prstGeom prst="wedgeEllipseCallout">
            <a:avLst>
              <a:gd name="adj1" fmla="val -47975"/>
              <a:gd name="adj2" fmla="val 861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J’ai soif.  Je voudrais un coca s’il vous plaît.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133600"/>
            <a:ext cx="8534400" cy="353943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Server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greets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and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introduces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him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/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herself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  <a:p>
            <a:pPr marL="742950" indent="-742950"/>
            <a:endParaRPr lang="fr-FR" sz="3200" dirty="0" smtClean="0">
              <a:solidFill>
                <a:srgbClr val="FFFF00"/>
              </a:solidFill>
              <a:latin typeface="Kristen ITC" pitchFamily="66" charset="0"/>
            </a:endParaRPr>
          </a:p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Server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asks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what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would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like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  <a:p>
            <a:pPr marL="742950" indent="-742950"/>
            <a:endParaRPr lang="fr-FR" sz="3200" dirty="0" smtClean="0">
              <a:solidFill>
                <a:srgbClr val="FFFF00"/>
              </a:solidFill>
              <a:latin typeface="Kristen ITC" pitchFamily="66" charset="0"/>
            </a:endParaRPr>
          </a:p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You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say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are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hungry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or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thirsty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and tell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him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/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her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what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would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Kristen ITC" pitchFamily="66" charset="0"/>
              </a:rPr>
              <a:t>like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156966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err="1" smtClean="0">
                <a:latin typeface="Kristen ITC" pitchFamily="66" charset="0"/>
              </a:rPr>
              <a:t>Now</a:t>
            </a:r>
            <a:r>
              <a:rPr lang="fr-FR" sz="3200" dirty="0" smtClean="0">
                <a:latin typeface="Kristen ITC" pitchFamily="66" charset="0"/>
              </a:rPr>
              <a:t>, use the dialogue </a:t>
            </a:r>
            <a:r>
              <a:rPr lang="fr-FR" sz="3200" dirty="0" err="1" smtClean="0">
                <a:latin typeface="Kristen ITC" pitchFamily="66" charset="0"/>
              </a:rPr>
              <a:t>bubbles</a:t>
            </a:r>
            <a:r>
              <a:rPr lang="fr-FR" sz="3200" dirty="0" smtClean="0">
                <a:latin typeface="Kristen ITC" pitchFamily="66" charset="0"/>
              </a:rPr>
              <a:t> on pages 154-155 to </a:t>
            </a:r>
            <a:r>
              <a:rPr lang="fr-FR" sz="3200" dirty="0" err="1" smtClean="0">
                <a:latin typeface="Kristen ITC" pitchFamily="66" charset="0"/>
              </a:rPr>
              <a:t>create</a:t>
            </a:r>
            <a:r>
              <a:rPr lang="fr-FR" sz="3200" dirty="0" smtClean="0">
                <a:latin typeface="Kristen ITC" pitchFamily="66" charset="0"/>
              </a:rPr>
              <a:t> a mini dialogue </a:t>
            </a:r>
            <a:r>
              <a:rPr lang="fr-FR" sz="3200" dirty="0" err="1" smtClean="0">
                <a:latin typeface="Kristen ITC" pitchFamily="66" charset="0"/>
              </a:rPr>
              <a:t>that</a:t>
            </a:r>
            <a:r>
              <a:rPr lang="fr-FR" sz="3200" dirty="0" smtClean="0">
                <a:latin typeface="Kristen ITC" pitchFamily="66" charset="0"/>
              </a:rPr>
              <a:t> must </a:t>
            </a:r>
            <a:r>
              <a:rPr lang="fr-FR" sz="3200" dirty="0" err="1" smtClean="0">
                <a:latin typeface="Kristen ITC" pitchFamily="66" charset="0"/>
              </a:rPr>
              <a:t>include</a:t>
            </a:r>
            <a:r>
              <a:rPr lang="fr-FR" sz="3200" dirty="0" smtClean="0">
                <a:latin typeface="Kristen ITC" pitchFamily="66" charset="0"/>
              </a:rPr>
              <a:t>: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5867400"/>
            <a:ext cx="8458200" cy="830997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2400" dirty="0" smtClean="0">
                <a:latin typeface="Kristen ITC" pitchFamily="66" charset="0"/>
              </a:rPr>
              <a:t>You have 10 minutes to </a:t>
            </a:r>
            <a:r>
              <a:rPr lang="fr-FR" sz="2400" dirty="0" err="1" smtClean="0">
                <a:latin typeface="Kristen ITC" pitchFamily="66" charset="0"/>
              </a:rPr>
              <a:t>write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rehearse</a:t>
            </a:r>
            <a:r>
              <a:rPr lang="fr-FR" sz="2400" dirty="0" smtClean="0">
                <a:latin typeface="Kristen ITC" pitchFamily="66" charset="0"/>
              </a:rPr>
              <a:t>; 3 groups </a:t>
            </a:r>
            <a:r>
              <a:rPr lang="fr-FR" sz="2400" dirty="0" err="1" smtClean="0">
                <a:latin typeface="Kristen ITC" pitchFamily="66" charset="0"/>
              </a:rPr>
              <a:t>will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be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randomly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selected</a:t>
            </a:r>
            <a:r>
              <a:rPr lang="fr-FR" sz="2400" dirty="0" smtClean="0">
                <a:latin typeface="Kristen ITC" pitchFamily="66" charset="0"/>
              </a:rPr>
              <a:t> to </a:t>
            </a:r>
            <a:r>
              <a:rPr lang="fr-FR" sz="2400" dirty="0" err="1" smtClean="0">
                <a:latin typeface="Kristen ITC" pitchFamily="66" charset="0"/>
              </a:rPr>
              <a:t>present</a:t>
            </a:r>
            <a:r>
              <a:rPr lang="fr-FR" sz="2400" dirty="0" smtClean="0">
                <a:latin typeface="Kristen ITC" pitchFamily="66" charset="0"/>
              </a:rPr>
              <a:t>.</a:t>
            </a:r>
            <a:endParaRPr lang="fr-FR" sz="24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225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9</cp:revision>
  <dcterms:created xsi:type="dcterms:W3CDTF">2011-03-25T12:33:10Z</dcterms:created>
  <dcterms:modified xsi:type="dcterms:W3CDTF">2011-04-04T11:36:48Z</dcterms:modified>
</cp:coreProperties>
</file>